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  <a:srgbClr val="FFFF99"/>
    <a:srgbClr val="FFCC66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74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22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8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33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1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87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52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039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60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411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02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4234F-CDC8-4BEC-B483-7112168B3331}" type="datetimeFigureOut">
              <a:rPr lang="es-ES" smtClean="0"/>
              <a:t>17/03/2016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E9796-02E9-4F1F-BA00-AE7D818311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96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133880"/>
              </p:ext>
            </p:extLst>
          </p:nvPr>
        </p:nvGraphicFramePr>
        <p:xfrm>
          <a:off x="35496" y="0"/>
          <a:ext cx="9108505" cy="3501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701"/>
                <a:gridCol w="1821701"/>
                <a:gridCol w="1821701"/>
                <a:gridCol w="1821701"/>
                <a:gridCol w="1821701"/>
              </a:tblGrid>
              <a:tr h="3501008"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107504" y="127756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179513" y="2253886"/>
            <a:ext cx="15865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b="1" dirty="0"/>
              <a:t>“Dios me cuida en todo momento”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948257" y="2258288"/>
            <a:ext cx="1594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b="1" dirty="0"/>
              <a:t>“Dios me ama y me acepta </a:t>
            </a:r>
            <a:endParaRPr lang="es-ES" b="1" dirty="0" smtClean="0"/>
          </a:p>
          <a:p>
            <a:r>
              <a:rPr lang="es-ES" b="1" dirty="0" smtClean="0"/>
              <a:t>como </a:t>
            </a:r>
            <a:r>
              <a:rPr lang="es-ES" b="1" dirty="0"/>
              <a:t>soy”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52040" y="3140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62929" y="3140968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3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1907704" y="116632"/>
            <a:ext cx="1658534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3707904" y="112093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3708111" y="2186861"/>
            <a:ext cx="17363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b="1" dirty="0" smtClean="0"/>
              <a:t>“Gracias Dios </a:t>
            </a:r>
          </a:p>
          <a:p>
            <a:r>
              <a:rPr lang="es-ES" b="1" dirty="0" smtClean="0"/>
              <a:t>por </a:t>
            </a:r>
            <a:r>
              <a:rPr lang="es-ES" b="1" dirty="0"/>
              <a:t>invitarme </a:t>
            </a:r>
            <a:endParaRPr lang="es-ES" b="1" dirty="0" smtClean="0"/>
          </a:p>
          <a:p>
            <a:r>
              <a:rPr lang="es-ES" b="1" dirty="0" smtClean="0"/>
              <a:t>a </a:t>
            </a:r>
            <a:r>
              <a:rPr lang="es-ES" b="1" dirty="0"/>
              <a:t>conocerte en </a:t>
            </a:r>
            <a:endParaRPr lang="es-ES" b="1" dirty="0" smtClean="0"/>
          </a:p>
          <a:p>
            <a:r>
              <a:rPr lang="es-ES" b="1" dirty="0" smtClean="0"/>
              <a:t>la </a:t>
            </a:r>
            <a:r>
              <a:rPr lang="es-ES" b="1" dirty="0"/>
              <a:t>catequesis”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779912" y="3140968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8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5577762" y="127756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5473707" y="2276872"/>
            <a:ext cx="1842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“Dios me abraza </a:t>
            </a:r>
          </a:p>
          <a:p>
            <a:pPr algn="ctr"/>
            <a:r>
              <a:rPr lang="es-ES" sz="1400" b="1" dirty="0" smtClean="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con su </a:t>
            </a:r>
          </a:p>
          <a:p>
            <a:pPr algn="ctr"/>
            <a:r>
              <a:rPr lang="es-ES" sz="1400" b="1" dirty="0" smtClean="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misericordia”</a:t>
            </a:r>
            <a:endParaRPr lang="es-ES" sz="1400" b="1" dirty="0">
              <a:solidFill>
                <a:srgbClr val="006600"/>
              </a:solidFill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5652120" y="3140968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1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7380312" y="116632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CuadroTexto"/>
          <p:cNvSpPr txBox="1"/>
          <p:nvPr/>
        </p:nvSpPr>
        <p:spPr>
          <a:xfrm>
            <a:off x="7336917" y="1988840"/>
            <a:ext cx="17799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“Cuando me equivoco </a:t>
            </a:r>
          </a:p>
          <a:p>
            <a:pPr algn="ctr"/>
            <a:r>
              <a:rPr lang="es-ES" sz="1400" b="1" dirty="0" smtClean="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Dios me da </a:t>
            </a:r>
          </a:p>
          <a:p>
            <a:pPr algn="ctr"/>
            <a:r>
              <a:rPr lang="es-ES" sz="1400" b="1" dirty="0" smtClean="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otra oportunidad de ser mejor”</a:t>
            </a:r>
            <a:endParaRPr lang="es-ES" sz="1400" b="1" dirty="0">
              <a:solidFill>
                <a:srgbClr val="006600"/>
              </a:solidFill>
              <a:latin typeface="Segoe UI Black" pitchFamily="34" charset="0"/>
              <a:ea typeface="Segoe UI Black" pitchFamily="34" charset="0"/>
              <a:cs typeface="Segoe UI Black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7452320" y="3140968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1979712" y="3140968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752040" y="67101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42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816706"/>
              </p:ext>
            </p:extLst>
          </p:nvPr>
        </p:nvGraphicFramePr>
        <p:xfrm>
          <a:off x="35496" y="3433539"/>
          <a:ext cx="9108505" cy="3384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1701"/>
                <a:gridCol w="1821701"/>
                <a:gridCol w="1821701"/>
                <a:gridCol w="1821701"/>
                <a:gridCol w="1821701"/>
              </a:tblGrid>
              <a:tr h="3384376"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3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107504" y="3444663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43 CuadroTexto"/>
          <p:cNvSpPr txBox="1"/>
          <p:nvPr/>
        </p:nvSpPr>
        <p:spPr>
          <a:xfrm>
            <a:off x="1" y="5498648"/>
            <a:ext cx="18673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b="1" dirty="0"/>
              <a:t>“Dios es mi Padre que me ama y perdona siempre”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2051720" y="5427221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b="1" dirty="0"/>
              <a:t>“La alegría es descubrir </a:t>
            </a:r>
          </a:p>
          <a:p>
            <a:r>
              <a:rPr lang="es-ES" b="1" dirty="0"/>
              <a:t>la ternura </a:t>
            </a:r>
          </a:p>
          <a:p>
            <a:r>
              <a:rPr lang="es-ES" b="1" dirty="0"/>
              <a:t>de Dios”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853360" y="6457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47" name="46 CuadroTexto"/>
          <p:cNvSpPr txBox="1"/>
          <p:nvPr/>
        </p:nvSpPr>
        <p:spPr>
          <a:xfrm>
            <a:off x="179512" y="6457875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8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1907704" y="3433539"/>
            <a:ext cx="1658534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3779912" y="3429000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49 CuadroTexto"/>
          <p:cNvSpPr txBox="1"/>
          <p:nvPr/>
        </p:nvSpPr>
        <p:spPr>
          <a:xfrm>
            <a:off x="3707904" y="5445224"/>
            <a:ext cx="1736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 b="1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dirty="0"/>
              <a:t>“La misericordia </a:t>
            </a:r>
          </a:p>
          <a:p>
            <a:r>
              <a:rPr lang="es-ES" dirty="0"/>
              <a:t>es el </a:t>
            </a:r>
            <a:r>
              <a:rPr lang="es-ES" dirty="0" smtClean="0"/>
              <a:t>lenguaje </a:t>
            </a:r>
          </a:p>
          <a:p>
            <a:r>
              <a:rPr lang="es-ES" dirty="0" smtClean="0"/>
              <a:t>del </a:t>
            </a:r>
            <a:r>
              <a:rPr lang="es-ES" dirty="0"/>
              <a:t>amor”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3800840" y="6464369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2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5575027" y="3444663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52 CuadroTexto"/>
          <p:cNvSpPr txBox="1"/>
          <p:nvPr/>
        </p:nvSpPr>
        <p:spPr>
          <a:xfrm>
            <a:off x="5403782" y="5498648"/>
            <a:ext cx="20762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 b="1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dirty="0"/>
              <a:t>“Dios </a:t>
            </a:r>
            <a:endParaRPr lang="es-ES" dirty="0" smtClean="0"/>
          </a:p>
          <a:p>
            <a:r>
              <a:rPr lang="es-ES" dirty="0" smtClean="0"/>
              <a:t>es </a:t>
            </a:r>
            <a:r>
              <a:rPr lang="es-ES" dirty="0"/>
              <a:t>misericordia </a:t>
            </a:r>
          </a:p>
          <a:p>
            <a:r>
              <a:rPr lang="es-ES" dirty="0"/>
              <a:t>y perdón”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5601040" y="6457875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5" name="Picture 2" descr="C:\Users\p\Pictures\carte_de_catequesis_1_ (2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32672"/>
          <a:stretch/>
        </p:blipFill>
        <p:spPr bwMode="auto">
          <a:xfrm>
            <a:off x="7380312" y="3433539"/>
            <a:ext cx="1658534" cy="1717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55 CuadroTexto"/>
          <p:cNvSpPr txBox="1"/>
          <p:nvPr/>
        </p:nvSpPr>
        <p:spPr>
          <a:xfrm>
            <a:off x="7452320" y="5426640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400" b="1">
                <a:solidFill>
                  <a:srgbClr val="0066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defRPr>
            </a:lvl1pPr>
          </a:lstStyle>
          <a:p>
            <a:r>
              <a:rPr lang="es-ES" dirty="0"/>
              <a:t>“Ama a los demás como Dios les ama”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7452320" y="6457875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8" name="57 CuadroTexto"/>
          <p:cNvSpPr txBox="1"/>
          <p:nvPr/>
        </p:nvSpPr>
        <p:spPr>
          <a:xfrm>
            <a:off x="1979712" y="6457875"/>
            <a:ext cx="1563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Curso 2015-2016</a:t>
            </a:r>
            <a:endParaRPr lang="es-ES" sz="12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853360" y="100270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43218" y="1700808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1915426" y="1700808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3712940" y="1700808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508104" y="1700808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7330663" y="1700808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35496" y="5024209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1907704" y="5024209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63" name="62 CuadroTexto"/>
          <p:cNvSpPr txBox="1"/>
          <p:nvPr/>
        </p:nvSpPr>
        <p:spPr>
          <a:xfrm>
            <a:off x="3705218" y="5024209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5500382" y="5024209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7322941" y="5024209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Participa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na</a:t>
            </a:r>
            <a:r>
              <a:rPr lang="es-MX" sz="1200" dirty="0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 </a:t>
            </a:r>
            <a:r>
              <a:rPr lang="es-MX" sz="1200" dirty="0" err="1" smtClean="0">
                <a:solidFill>
                  <a:srgbClr val="0000FF"/>
                </a:solidFill>
                <a:latin typeface="Aharoni" panose="02010803020104030203" pitchFamily="2" charset="-79"/>
                <a:ea typeface="Adobe Gothic Std B" pitchFamily="34" charset="-128"/>
                <a:cs typeface="Aharoni" panose="02010803020104030203" pitchFamily="2" charset="-79"/>
              </a:rPr>
              <a:t>catequese</a:t>
            </a:r>
            <a:endParaRPr lang="es-MX" sz="1200" dirty="0">
              <a:solidFill>
                <a:srgbClr val="0000FF"/>
              </a:solidFill>
              <a:latin typeface="Aharoni" panose="02010803020104030203" pitchFamily="2" charset="-79"/>
              <a:ea typeface="Adobe Gothic Std B" pitchFamily="34" charset="-128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227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5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148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Recepcion</cp:lastModifiedBy>
  <cp:revision>18</cp:revision>
  <cp:lastPrinted>2015-10-15T09:19:28Z</cp:lastPrinted>
  <dcterms:created xsi:type="dcterms:W3CDTF">2015-10-13T10:05:31Z</dcterms:created>
  <dcterms:modified xsi:type="dcterms:W3CDTF">2016-03-17T11:18:45Z</dcterms:modified>
</cp:coreProperties>
</file>